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EB Garamond Medium"/>
      <p:regular r:id="rId7"/>
      <p:bold r:id="rId8"/>
      <p:italic r:id="rId9"/>
      <p:boldItalic r:id="rId10"/>
    </p:embeddedFont>
    <p:embeddedFont>
      <p:font typeface="EB Garamond SemiBold"/>
      <p:regular r:id="rId11"/>
      <p:bold r:id="rId12"/>
      <p:italic r:id="rId13"/>
      <p:boldItalic r:id="rId14"/>
    </p:embeddedFont>
    <p:embeddedFont>
      <p:font typeface="EB Garamon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SemiBold-regular.fntdata"/><Relationship Id="rId10" Type="http://schemas.openxmlformats.org/officeDocument/2006/relationships/font" Target="fonts/EBGaramondMedium-boldItalic.fntdata"/><Relationship Id="rId13" Type="http://schemas.openxmlformats.org/officeDocument/2006/relationships/font" Target="fonts/EBGaramondSemiBold-italic.fntdata"/><Relationship Id="rId12" Type="http://schemas.openxmlformats.org/officeDocument/2006/relationships/font" Target="fonts/EBGaramond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Medium-italic.fntdata"/><Relationship Id="rId15" Type="http://schemas.openxmlformats.org/officeDocument/2006/relationships/font" Target="fonts/EBGaramond-regular.fntdata"/><Relationship Id="rId14" Type="http://schemas.openxmlformats.org/officeDocument/2006/relationships/font" Target="fonts/EBGaramondSemiBold-boldItalic.fntdata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EBGaramond-boldItalic.fntdata"/><Relationship Id="rId7" Type="http://schemas.openxmlformats.org/officeDocument/2006/relationships/font" Target="fonts/EBGaramondMedium-regular.fntdata"/><Relationship Id="rId8" Type="http://schemas.openxmlformats.org/officeDocument/2006/relationships/font" Target="fonts/EBGaramon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55700" y="387300"/>
            <a:ext cx="38163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Warranty Certificate</a:t>
            </a:r>
            <a:endParaRPr b="1" sz="3200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12375" y="1171350"/>
            <a:ext cx="51954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Customer Name</a:t>
            </a:r>
            <a:r>
              <a:rPr b="1" lang="en" sz="2000">
                <a:solidFill>
                  <a:srgbClr val="2E0C58"/>
                </a:solidFill>
              </a:rPr>
              <a:t>: </a:t>
            </a:r>
            <a:r>
              <a:rPr lang="en" sz="2000" u="sng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{Customer Name}</a:t>
            </a:r>
            <a:endParaRPr sz="2000" u="sng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Date of Purchase</a:t>
            </a:r>
            <a:r>
              <a:rPr b="1" lang="en" sz="2000">
                <a:solidFill>
                  <a:srgbClr val="2E0C58"/>
                </a:solidFill>
              </a:rPr>
              <a:t>: </a:t>
            </a:r>
            <a:r>
              <a:rPr lang="en" sz="2000" u="sng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{Date of Purchase}</a:t>
            </a:r>
            <a:endParaRPr sz="2000" u="sng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Service</a:t>
            </a:r>
            <a:r>
              <a:rPr b="1" lang="en" sz="2000">
                <a:solidFill>
                  <a:srgbClr val="2E0C58"/>
                </a:solidFill>
              </a:rPr>
              <a:t>: </a:t>
            </a:r>
            <a:r>
              <a:rPr lang="en" sz="2000" u="sng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{Service}</a:t>
            </a:r>
            <a:endParaRPr sz="2000" u="sng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ID Number</a:t>
            </a:r>
            <a:r>
              <a:rPr b="1" lang="en" sz="2000">
                <a:solidFill>
                  <a:srgbClr val="2E0C58"/>
                </a:solidFill>
              </a:rPr>
              <a:t>: </a:t>
            </a:r>
            <a:r>
              <a:rPr lang="en" sz="2000" u="sng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{ID Number}</a:t>
            </a:r>
            <a:endParaRPr sz="2000" u="sng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Warranty Period</a:t>
            </a:r>
            <a:r>
              <a:rPr b="1" lang="en" sz="2000">
                <a:solidFill>
                  <a:srgbClr val="2E0C58"/>
                </a:solidFill>
              </a:rPr>
              <a:t>: </a:t>
            </a:r>
            <a:r>
              <a:rPr lang="en" sz="2000" u="sng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{Warranty Period}</a:t>
            </a:r>
            <a:endParaRPr sz="2000" u="sng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69050" y="3608475"/>
            <a:ext cx="29850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E0C58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{Name of Authorized Representative}</a:t>
            </a:r>
            <a:endParaRPr sz="1300">
              <a:solidFill>
                <a:srgbClr val="2E0C58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69050" y="3778650"/>
            <a:ext cx="10485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0C58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{Position}</a:t>
            </a:r>
            <a:endParaRPr sz="1100">
              <a:solidFill>
                <a:srgbClr val="2E0C58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69050" y="3335175"/>
            <a:ext cx="2701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_______________________</a:t>
            </a:r>
            <a:endParaRPr sz="1500">
              <a:solidFill>
                <a:srgbClr val="666666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100" y="989088"/>
            <a:ext cx="3182301" cy="31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