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772400" cx="10058400"/>
  <p:notesSz cx="6858000" cy="9144000"/>
  <p:embeddedFontLst>
    <p:embeddedFont>
      <p:font typeface="Roboto Slab"/>
      <p:regular r:id="rId7"/>
      <p:bold r:id="rId8"/>
    </p:embeddedFont>
    <p:embeddedFont>
      <p:font typeface="Roboto"/>
      <p:regular r:id="rId9"/>
      <p:bold r:id="rId10"/>
      <p:italic r:id="rId11"/>
      <p:boldItalic r:id="rId12"/>
    </p:embeddedFont>
    <p:embeddedFont>
      <p:font typeface="Ysabeau SC"/>
      <p:regular r:id="rId13"/>
      <p:bold r:id="rId14"/>
    </p:embeddedFont>
    <p:embeddedFont>
      <p:font typeface="Cormorant Upright"/>
      <p:regular r:id="rId15"/>
      <p:bold r:id="rId16"/>
    </p:embeddedFont>
    <p:embeddedFont>
      <p:font typeface="Carattere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YsabeauSC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15" Type="http://schemas.openxmlformats.org/officeDocument/2006/relationships/font" Target="fonts/CormorantUpright-regular.fntdata"/><Relationship Id="rId14" Type="http://schemas.openxmlformats.org/officeDocument/2006/relationships/font" Target="fonts/YsabeauSC-bold.fntdata"/><Relationship Id="rId17" Type="http://schemas.openxmlformats.org/officeDocument/2006/relationships/font" Target="fonts/Carattere-regular.fntdata"/><Relationship Id="rId16" Type="http://schemas.openxmlformats.org/officeDocument/2006/relationships/font" Target="fonts/CormorantUpr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Slab-regular.fntdata"/><Relationship Id="rId8" Type="http://schemas.openxmlformats.org/officeDocument/2006/relationships/font" Target="fonts/RobotoSlab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9fe735_0_0:notes"/>
          <p:cNvSpPr/>
          <p:nvPr>
            <p:ph idx="2" type="sldImg"/>
          </p:nvPr>
        </p:nvSpPr>
        <p:spPr>
          <a:xfrm>
            <a:off x="1210464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9fe7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677280" y="1016382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7191319" y="5051543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title"/>
          </p:nvPr>
        </p:nvSpPr>
        <p:spPr>
          <a:xfrm>
            <a:off x="1848332" y="1796598"/>
            <a:ext cx="6361800" cy="2202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848332" y="4608058"/>
            <a:ext cx="6361800" cy="1373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528825" y="2667036"/>
            <a:ext cx="9044400" cy="1371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2669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523182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538140" y="2134107"/>
            <a:ext cx="36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42669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26690" y="2408749"/>
            <a:ext cx="3088800" cy="4051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539275" y="795373"/>
            <a:ext cx="61806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5029200" y="-113"/>
            <a:ext cx="50292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532643" y="6793205"/>
            <a:ext cx="594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92050" y="1827047"/>
            <a:ext cx="4449600" cy="22761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92050" y="4184268"/>
            <a:ext cx="4449600" cy="2033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5433450" y="1094347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51450" y="6397629"/>
            <a:ext cx="6598800" cy="904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65" y="7671647"/>
            <a:ext cx="10058100" cy="10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426690" y="1741480"/>
            <a:ext cx="9204900" cy="2324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426690" y="4411613"/>
            <a:ext cx="9204900" cy="16194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idx="4294967295" type="title"/>
          </p:nvPr>
        </p:nvSpPr>
        <p:spPr>
          <a:xfrm>
            <a:off x="1530300" y="54025"/>
            <a:ext cx="8016900" cy="18771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rgbClr val="274E13"/>
                </a:solidFill>
                <a:latin typeface="Carattere"/>
                <a:ea typeface="Carattere"/>
                <a:cs typeface="Carattere"/>
                <a:sym typeface="Carattere"/>
              </a:rPr>
              <a:t>Stock  Certificate</a:t>
            </a:r>
            <a:endParaRPr b="1" sz="9000">
              <a:solidFill>
                <a:srgbClr val="274E13"/>
              </a:solidFill>
              <a:latin typeface="Carattere"/>
              <a:ea typeface="Carattere"/>
              <a:cs typeface="Carattere"/>
              <a:sym typeface="Carattere"/>
            </a:endParaRPr>
          </a:p>
        </p:txBody>
      </p:sp>
      <p:cxnSp>
        <p:nvCxnSpPr>
          <p:cNvPr id="64" name="Google Shape;64;p13"/>
          <p:cNvCxnSpPr/>
          <p:nvPr/>
        </p:nvCxnSpPr>
        <p:spPr>
          <a:xfrm flipH="1" rot="10800000">
            <a:off x="746350" y="3201125"/>
            <a:ext cx="8724600" cy="3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3"/>
          <p:cNvSpPr txBox="1"/>
          <p:nvPr>
            <p:ph idx="4294967295" type="body"/>
          </p:nvPr>
        </p:nvSpPr>
        <p:spPr>
          <a:xfrm>
            <a:off x="818450" y="3184725"/>
            <a:ext cx="2065200" cy="3660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Ysabeau SC"/>
                <a:ea typeface="Ysabeau SC"/>
                <a:cs typeface="Ysabeau SC"/>
                <a:sym typeface="Ysabeau SC"/>
              </a:rPr>
              <a:t>{State_Registration}</a:t>
            </a:r>
            <a:endParaRPr sz="1400">
              <a:solidFill>
                <a:srgbClr val="434343"/>
              </a:solidFill>
              <a:latin typeface="Ysabeau SC"/>
              <a:ea typeface="Ysabeau SC"/>
              <a:cs typeface="Ysabeau SC"/>
              <a:sym typeface="Ysabeau SC"/>
            </a:endParaRPr>
          </a:p>
        </p:txBody>
      </p:sp>
      <p:sp>
        <p:nvSpPr>
          <p:cNvPr id="66" name="Google Shape;66;p13"/>
          <p:cNvSpPr txBox="1"/>
          <p:nvPr>
            <p:ph idx="4294967295" type="body"/>
          </p:nvPr>
        </p:nvSpPr>
        <p:spPr>
          <a:xfrm>
            <a:off x="4228450" y="3159000"/>
            <a:ext cx="1840500" cy="3660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34343"/>
                </a:solidFill>
                <a:latin typeface="Ysabeau SC"/>
                <a:ea typeface="Ysabeau SC"/>
                <a:cs typeface="Ysabeau SC"/>
                <a:sym typeface="Ysabeau SC"/>
              </a:rPr>
              <a:t>{Company_Name}</a:t>
            </a:r>
            <a:endParaRPr sz="1500">
              <a:solidFill>
                <a:srgbClr val="434343"/>
              </a:solidFill>
              <a:latin typeface="Ysabeau SC"/>
              <a:ea typeface="Ysabeau SC"/>
              <a:cs typeface="Ysabeau SC"/>
              <a:sym typeface="Ysabeau SC"/>
            </a:endParaRPr>
          </a:p>
        </p:txBody>
      </p:sp>
      <p:sp>
        <p:nvSpPr>
          <p:cNvPr id="67" name="Google Shape;67;p13"/>
          <p:cNvSpPr txBox="1"/>
          <p:nvPr>
            <p:ph idx="4294967295" type="body"/>
          </p:nvPr>
        </p:nvSpPr>
        <p:spPr>
          <a:xfrm>
            <a:off x="7300650" y="3161525"/>
            <a:ext cx="2330100" cy="3660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34343"/>
                </a:solidFill>
                <a:latin typeface="Ysabeau SC"/>
                <a:ea typeface="Ysabeau SC"/>
                <a:cs typeface="Ysabeau SC"/>
                <a:sym typeface="Ysabeau SC"/>
              </a:rPr>
              <a:t>{Registration_number}</a:t>
            </a:r>
            <a:endParaRPr sz="1400">
              <a:solidFill>
                <a:srgbClr val="434343"/>
              </a:solidFill>
              <a:latin typeface="Ysabeau SC"/>
              <a:ea typeface="Ysabeau SC"/>
              <a:cs typeface="Ysabeau SC"/>
              <a:sym typeface="Ysabeau SC"/>
            </a:endParaRPr>
          </a:p>
        </p:txBody>
      </p:sp>
      <p:sp>
        <p:nvSpPr>
          <p:cNvPr id="68" name="Google Shape;68;p13"/>
          <p:cNvSpPr txBox="1"/>
          <p:nvPr>
            <p:ph idx="4294967295" type="body"/>
          </p:nvPr>
        </p:nvSpPr>
        <p:spPr>
          <a:xfrm>
            <a:off x="685300" y="3886200"/>
            <a:ext cx="7717800" cy="1470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This certifies that </a:t>
            </a:r>
            <a:r>
              <a:rPr b="1"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{Shareholder_Name}</a:t>
            </a: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 is the owner of </a:t>
            </a:r>
            <a:r>
              <a:rPr b="1"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{Number_of_Shares}</a:t>
            </a: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 of </a:t>
            </a:r>
            <a:r>
              <a:rPr b="1"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{Class_Shares}</a:t>
            </a: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 in </a:t>
            </a:r>
            <a:r>
              <a:rPr b="1"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{Company_Name}</a:t>
            </a: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, a company organized under the laws of </a:t>
            </a:r>
            <a:r>
              <a:rPr b="1"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{State}</a:t>
            </a:r>
            <a:r>
              <a:rPr lang="en" sz="2300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.</a:t>
            </a:r>
            <a:endParaRPr sz="2600">
              <a:solidFill>
                <a:srgbClr val="434343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  <p:sp>
        <p:nvSpPr>
          <p:cNvPr id="69" name="Google Shape;69;p13"/>
          <p:cNvSpPr txBox="1"/>
          <p:nvPr>
            <p:ph idx="4294967295" type="body"/>
          </p:nvPr>
        </p:nvSpPr>
        <p:spPr>
          <a:xfrm>
            <a:off x="2595250" y="5457200"/>
            <a:ext cx="3897900" cy="464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Issued this </a:t>
            </a:r>
            <a:r>
              <a:rPr b="1" lang="en" sz="2100" u="sng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{Date}</a:t>
            </a:r>
            <a:endParaRPr sz="2400" u="sng">
              <a:solidFill>
                <a:srgbClr val="434343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