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embeddedFontLst>
    <p:embeddedFont>
      <p:font typeface="Roboto Slab"/>
      <p:regular r:id="rId7"/>
      <p:bold r:id="rId8"/>
    </p:embeddedFont>
    <p:embeddedFont>
      <p:font typeface="Roboto"/>
      <p:regular r:id="rId9"/>
      <p:bold r:id="rId10"/>
      <p:italic r:id="rId11"/>
      <p:boldItalic r:id="rId12"/>
    </p:embeddedFont>
    <p:embeddedFont>
      <p:font typeface="Cormorant Upright"/>
      <p:regular r:id="rId13"/>
      <p:bold r:id="rId14"/>
    </p:embeddedFont>
    <p:embeddedFont>
      <p:font typeface="Carattere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747775"/>
          </p15:clr>
        </p15:guide>
        <p15:guide id="2" pos="316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italic.fntdata"/><Relationship Id="rId10" Type="http://schemas.openxmlformats.org/officeDocument/2006/relationships/font" Target="fonts/Roboto-bold.fntdata"/><Relationship Id="rId13" Type="http://schemas.openxmlformats.org/officeDocument/2006/relationships/font" Target="fonts/CormorantUpright-regular.fntdata"/><Relationship Id="rId12" Type="http://schemas.openxmlformats.org/officeDocument/2006/relationships/font" Target="fonts/Roboto-bold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oboto-regular.fntdata"/><Relationship Id="rId15" Type="http://schemas.openxmlformats.org/officeDocument/2006/relationships/font" Target="fonts/Carattere-regular.fntdata"/><Relationship Id="rId14" Type="http://schemas.openxmlformats.org/officeDocument/2006/relationships/font" Target="fonts/CormorantUprigh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Slab-regular.fntdata"/><Relationship Id="rId8" Type="http://schemas.openxmlformats.org/officeDocument/2006/relationships/font" Target="fonts/RobotoSlab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6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:notes"/>
          <p:cNvSpPr/>
          <p:nvPr>
            <p:ph idx="2" type="sldImg"/>
          </p:nvPr>
        </p:nvSpPr>
        <p:spPr>
          <a:xfrm>
            <a:off x="1210464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/>
          <p:nvPr>
            <p:ph idx="1" type="body"/>
          </p:nvPr>
        </p:nvSpPr>
        <p:spPr>
          <a:xfrm>
            <a:off x="351450" y="6397629"/>
            <a:ext cx="6598800" cy="9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Roboto Slab"/>
              <a:buNone/>
              <a:defRPr>
                <a:latin typeface="Roboto Slab"/>
                <a:ea typeface="Roboto Slab"/>
                <a:cs typeface="Roboto Slab"/>
                <a:sym typeface="Roboto Slab"/>
              </a:defRPr>
            </a:lvl1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/>
          <p:nvPr/>
        </p:nvSpPr>
        <p:spPr>
          <a:xfrm>
            <a:off x="165" y="7671647"/>
            <a:ext cx="10058100" cy="100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2"/>
          <p:cNvSpPr txBox="1"/>
          <p:nvPr>
            <p:ph hasCustomPrompt="1" type="title"/>
          </p:nvPr>
        </p:nvSpPr>
        <p:spPr>
          <a:xfrm>
            <a:off x="426690" y="1741480"/>
            <a:ext cx="9204900" cy="23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6100"/>
              <a:buNone/>
              <a:defRPr sz="16100">
                <a:solidFill>
                  <a:schemeClr val="accent5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7" name="Google Shape;57;p12"/>
          <p:cNvSpPr txBox="1"/>
          <p:nvPr>
            <p:ph idx="1" type="body"/>
          </p:nvPr>
        </p:nvSpPr>
        <p:spPr>
          <a:xfrm>
            <a:off x="426690" y="4411613"/>
            <a:ext cx="9204900" cy="16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ctr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ctr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58" name="Google Shape;58;p12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/>
          <p:nvPr/>
        </p:nvSpPr>
        <p:spPr>
          <a:xfrm>
            <a:off x="1677280" y="1016382"/>
            <a:ext cx="1189788" cy="1699912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"/>
            <a:headEnd len="sm" w="sm" type="none"/>
            <a:tailEnd len="sm" w="sm" type="none"/>
          </a:ln>
        </p:spPr>
      </p:sp>
      <p:sp>
        <p:nvSpPr>
          <p:cNvPr id="13" name="Google Shape;13;p3"/>
          <p:cNvSpPr/>
          <p:nvPr/>
        </p:nvSpPr>
        <p:spPr>
          <a:xfrm rot="10800000">
            <a:off x="7191319" y="5051543"/>
            <a:ext cx="1189788" cy="1699912"/>
          </a:xfrm>
          <a:custGeom>
            <a:rect b="b" l="l" r="r" t="t"/>
            <a:pathLst>
              <a:path extrusionOk="0" h="44998" w="43265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cap="flat" cmpd="sng" w="28575">
            <a:solidFill>
              <a:schemeClr val="accent5"/>
            </a:solidFill>
            <a:prstDash val="solid"/>
            <a:miter lim="80"/>
            <a:headEnd len="sm" w="sm" type="none"/>
            <a:tailEnd len="sm" w="sm" type="none"/>
          </a:ln>
        </p:spPr>
      </p:sp>
      <p:cxnSp>
        <p:nvCxnSpPr>
          <p:cNvPr id="14" name="Google Shape;14;p3"/>
          <p:cNvCxnSpPr/>
          <p:nvPr/>
        </p:nvCxnSpPr>
        <p:spPr>
          <a:xfrm>
            <a:off x="4795562" y="4257501"/>
            <a:ext cx="4674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3"/>
          <p:cNvSpPr txBox="1"/>
          <p:nvPr>
            <p:ph type="title"/>
          </p:nvPr>
        </p:nvSpPr>
        <p:spPr>
          <a:xfrm>
            <a:off x="1848332" y="1796598"/>
            <a:ext cx="6361800" cy="22023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/>
        </p:txBody>
      </p:sp>
      <p:sp>
        <p:nvSpPr>
          <p:cNvPr id="16" name="Google Shape;16;p3"/>
          <p:cNvSpPr txBox="1"/>
          <p:nvPr>
            <p:ph idx="1" type="subTitle"/>
          </p:nvPr>
        </p:nvSpPr>
        <p:spPr>
          <a:xfrm>
            <a:off x="1848332" y="4608058"/>
            <a:ext cx="6361800" cy="1373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3000"/>
              <a:buFont typeface="Roboto Slab"/>
              <a:buNone/>
              <a:defRPr sz="3000">
                <a:solidFill>
                  <a:schemeClr val="accent5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p4"/>
          <p:cNvCxnSpPr/>
          <p:nvPr/>
        </p:nvCxnSpPr>
        <p:spPr>
          <a:xfrm>
            <a:off x="4795562" y="4257501"/>
            <a:ext cx="4674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" name="Google Shape;20;p4"/>
          <p:cNvSpPr txBox="1"/>
          <p:nvPr>
            <p:ph type="title"/>
          </p:nvPr>
        </p:nvSpPr>
        <p:spPr>
          <a:xfrm>
            <a:off x="528825" y="2667036"/>
            <a:ext cx="9044400" cy="13713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Google Shape;23;p5"/>
          <p:cNvCxnSpPr/>
          <p:nvPr/>
        </p:nvCxnSpPr>
        <p:spPr>
          <a:xfrm>
            <a:off x="541819" y="1904429"/>
            <a:ext cx="4674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" name="Google Shape;24;p5"/>
          <p:cNvSpPr txBox="1"/>
          <p:nvPr>
            <p:ph type="title"/>
          </p:nvPr>
        </p:nvSpPr>
        <p:spPr>
          <a:xfrm>
            <a:off x="426690" y="692127"/>
            <a:ext cx="9204900" cy="10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26690" y="2251290"/>
            <a:ext cx="9204900" cy="46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Google Shape;28;p6"/>
          <p:cNvCxnSpPr/>
          <p:nvPr/>
        </p:nvCxnSpPr>
        <p:spPr>
          <a:xfrm>
            <a:off x="541819" y="1904429"/>
            <a:ext cx="4674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9" name="Google Shape;29;p6"/>
          <p:cNvSpPr txBox="1"/>
          <p:nvPr>
            <p:ph type="title"/>
          </p:nvPr>
        </p:nvSpPr>
        <p:spPr>
          <a:xfrm>
            <a:off x="426690" y="692127"/>
            <a:ext cx="9204900" cy="10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426690" y="2251291"/>
            <a:ext cx="4399800" cy="46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6"/>
          <p:cNvSpPr txBox="1"/>
          <p:nvPr>
            <p:ph idx="2" type="body"/>
          </p:nvPr>
        </p:nvSpPr>
        <p:spPr>
          <a:xfrm>
            <a:off x="5231820" y="2251291"/>
            <a:ext cx="4399800" cy="46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365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 sz="1700"/>
            </a:lvl1pPr>
            <a:lvl2pPr indent="-3238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2" name="Google Shape;32;p6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26690" y="692127"/>
            <a:ext cx="9204900" cy="10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Google Shape;37;p8"/>
          <p:cNvCxnSpPr/>
          <p:nvPr/>
        </p:nvCxnSpPr>
        <p:spPr>
          <a:xfrm>
            <a:off x="538140" y="2134107"/>
            <a:ext cx="364800" cy="0"/>
          </a:xfrm>
          <a:prstGeom prst="straightConnector1">
            <a:avLst/>
          </a:prstGeom>
          <a:noFill/>
          <a:ln cap="flat" cmpd="sng" w="3810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8" name="Google Shape;38;p8"/>
          <p:cNvSpPr txBox="1"/>
          <p:nvPr>
            <p:ph type="title"/>
          </p:nvPr>
        </p:nvSpPr>
        <p:spPr>
          <a:xfrm>
            <a:off x="426690" y="839573"/>
            <a:ext cx="3088800" cy="1141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9" name="Google Shape;39;p8"/>
          <p:cNvSpPr txBox="1"/>
          <p:nvPr>
            <p:ph idx="1" type="body"/>
          </p:nvPr>
        </p:nvSpPr>
        <p:spPr>
          <a:xfrm>
            <a:off x="426690" y="2408749"/>
            <a:ext cx="3088800" cy="40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23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/>
          <p:nvPr>
            <p:ph type="title"/>
          </p:nvPr>
        </p:nvSpPr>
        <p:spPr>
          <a:xfrm>
            <a:off x="539275" y="795373"/>
            <a:ext cx="6180600" cy="618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900"/>
              <a:buNone/>
              <a:defRPr sz="5900"/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/>
          <p:nvPr/>
        </p:nvSpPr>
        <p:spPr>
          <a:xfrm>
            <a:off x="5029200" y="-113"/>
            <a:ext cx="5029200" cy="7772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6" name="Google Shape;46;p10"/>
          <p:cNvCxnSpPr/>
          <p:nvPr/>
        </p:nvCxnSpPr>
        <p:spPr>
          <a:xfrm>
            <a:off x="5532643" y="6793205"/>
            <a:ext cx="594900" cy="0"/>
          </a:xfrm>
          <a:prstGeom prst="straightConnector1">
            <a:avLst/>
          </a:prstGeom>
          <a:noFill/>
          <a:ln cap="flat" cmpd="sng" w="3810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7" name="Google Shape;47;p10"/>
          <p:cNvSpPr txBox="1"/>
          <p:nvPr>
            <p:ph type="title"/>
          </p:nvPr>
        </p:nvSpPr>
        <p:spPr>
          <a:xfrm>
            <a:off x="292050" y="1827047"/>
            <a:ext cx="4449600" cy="22761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/>
        </p:txBody>
      </p:sp>
      <p:sp>
        <p:nvSpPr>
          <p:cNvPr id="48" name="Google Shape;48;p10"/>
          <p:cNvSpPr txBox="1"/>
          <p:nvPr>
            <p:ph idx="1" type="subTitle"/>
          </p:nvPr>
        </p:nvSpPr>
        <p:spPr>
          <a:xfrm>
            <a:off x="292050" y="4184268"/>
            <a:ext cx="4449600" cy="20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600"/>
              <a:buNone/>
              <a:defRPr sz="2600">
                <a:solidFill>
                  <a:schemeClr val="accent5"/>
                </a:solidFill>
              </a:defRPr>
            </a:lvl9pPr>
          </a:lstStyle>
          <a:p/>
        </p:txBody>
      </p:sp>
      <p:sp>
        <p:nvSpPr>
          <p:cNvPr id="49" name="Google Shape;49;p10"/>
          <p:cNvSpPr txBox="1"/>
          <p:nvPr>
            <p:ph idx="2" type="body"/>
          </p:nvPr>
        </p:nvSpPr>
        <p:spPr>
          <a:xfrm>
            <a:off x="5433450" y="1094347"/>
            <a:ext cx="4220700" cy="558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-3683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Char char="●"/>
              <a:defRPr/>
            </a:lvl1pPr>
            <a:lvl2pPr indent="-336550" lvl="1" marL="914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2pPr>
            <a:lvl3pPr indent="-336550" lvl="2" marL="1371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3pPr>
            <a:lvl4pPr indent="-336550" lvl="3" marL="18288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4pPr>
            <a:lvl5pPr indent="-336550" lvl="4" marL="22860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5pPr>
            <a:lvl6pPr indent="-336550" lvl="5" marL="27432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■"/>
              <a:defRPr/>
            </a:lvl6pPr>
            <a:lvl7pPr indent="-336550" lvl="6" marL="32004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●"/>
              <a:defRPr/>
            </a:lvl7pPr>
            <a:lvl8pPr indent="-336550" lvl="7" marL="365760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SzPts val="1700"/>
              <a:buChar char="○"/>
              <a:defRPr/>
            </a:lvl8pPr>
            <a:lvl9pPr indent="-336550" lvl="8" marL="411480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SzPts val="1700"/>
              <a:buChar char="■"/>
              <a:defRPr/>
            </a:lvl9pPr>
          </a:lstStyle>
          <a:p/>
        </p:txBody>
      </p:sp>
      <p:sp>
        <p:nvSpPr>
          <p:cNvPr id="50" name="Google Shape;50;p10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rina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26690" y="692127"/>
            <a:ext cx="9204900" cy="10368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b="0" i="0" sz="37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b="0" i="0" sz="37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b="0" i="0" sz="37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b="0" i="0" sz="37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b="0" i="0" sz="37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b="0" i="0" sz="37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b="0" i="0" sz="37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b="0" i="0" sz="37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Roboto Slab"/>
              <a:buNone/>
              <a:defRPr b="0" i="0" sz="3700" u="none" cap="none" strike="noStrik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26690" y="2251290"/>
            <a:ext cx="9204900" cy="46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>
            <a:lvl1pPr indent="-3683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"/>
              <a:buChar char="●"/>
              <a:defRPr b="0" i="0" sz="2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36550" lvl="1" marL="9144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b="0" i="0" sz="1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36550" lvl="2" marL="13716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■"/>
              <a:defRPr b="0" i="0" sz="1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36550" lvl="3" marL="18288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  <a:defRPr b="0" i="0" sz="1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36550" lvl="4" marL="22860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b="0" i="0" sz="1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36550" lvl="5" marL="27432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■"/>
              <a:defRPr b="0" i="0" sz="1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36550" lvl="6" marL="32004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  <a:defRPr b="0" i="0" sz="1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36550" lvl="7" marL="3657600" marR="0" rtl="0" algn="l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○"/>
              <a:defRPr b="0" i="0" sz="1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36550" lvl="8" marL="4114800" marR="0" rtl="0" algn="l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1"/>
              </a:buClr>
              <a:buSzPts val="1700"/>
              <a:buFont typeface="Roboto"/>
              <a:buChar char="■"/>
              <a:defRPr b="0" i="0" sz="17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3"/>
          <p:cNvSpPr txBox="1"/>
          <p:nvPr>
            <p:ph idx="4294967295" type="title"/>
          </p:nvPr>
        </p:nvSpPr>
        <p:spPr>
          <a:xfrm>
            <a:off x="2185950" y="1236250"/>
            <a:ext cx="5837100" cy="1254900"/>
          </a:xfrm>
          <a:prstGeom prst="rect">
            <a:avLst/>
          </a:prstGeom>
          <a:noFill/>
          <a:ln>
            <a:noFill/>
          </a:ln>
        </p:spPr>
        <p:txBody>
          <a:bodyPr anchorCtr="0" anchor="b" bIns="113100" lIns="113100" spcFirstLastPara="1" rIns="113100" wrap="square" tIns="1131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</a:pPr>
            <a:r>
              <a:rPr b="1" lang="en" sz="5100">
                <a:solidFill>
                  <a:srgbClr val="434343"/>
                </a:solidFill>
                <a:latin typeface="Carattere"/>
                <a:ea typeface="Carattere"/>
                <a:cs typeface="Carattere"/>
                <a:sym typeface="Carattere"/>
              </a:rPr>
              <a:t>Certificate of  Achievement</a:t>
            </a:r>
            <a:endParaRPr b="1" sz="5100">
              <a:solidFill>
                <a:srgbClr val="434343"/>
              </a:solidFill>
              <a:latin typeface="Carattere"/>
              <a:ea typeface="Carattere"/>
              <a:cs typeface="Carattere"/>
              <a:sym typeface="Carattere"/>
            </a:endParaRPr>
          </a:p>
        </p:txBody>
      </p:sp>
      <p:sp>
        <p:nvSpPr>
          <p:cNvPr id="64" name="Google Shape;64;p13"/>
          <p:cNvSpPr txBox="1"/>
          <p:nvPr>
            <p:ph idx="4294967295" type="body"/>
          </p:nvPr>
        </p:nvSpPr>
        <p:spPr>
          <a:xfrm>
            <a:off x="1245600" y="3377500"/>
            <a:ext cx="7717800" cy="1470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" sz="1700">
                <a:solidFill>
                  <a:srgbClr val="000000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in recognition of outstanding accomplishment in {Field} on {Date} at {Location}. Your exceptional performance and dedication have set a benchmark of excellence. We commend your hard work and commitment to success.</a:t>
            </a:r>
            <a:endParaRPr sz="1700">
              <a:solidFill>
                <a:srgbClr val="000000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sp>
        <p:nvSpPr>
          <p:cNvPr id="65" name="Google Shape;65;p13"/>
          <p:cNvSpPr txBox="1"/>
          <p:nvPr>
            <p:ph idx="4294967295" type="body"/>
          </p:nvPr>
        </p:nvSpPr>
        <p:spPr>
          <a:xfrm>
            <a:off x="5321825" y="5928800"/>
            <a:ext cx="3897900" cy="4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" sz="1400">
                <a:solidFill>
                  <a:srgbClr val="000000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Presented with gratitude on this day, </a:t>
            </a:r>
            <a:endParaRPr sz="1400">
              <a:solidFill>
                <a:srgbClr val="000000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" sz="1900">
                <a:solidFill>
                  <a:srgbClr val="000000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{Date}</a:t>
            </a:r>
            <a:endParaRPr sz="1900">
              <a:solidFill>
                <a:srgbClr val="000000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sp>
        <p:nvSpPr>
          <p:cNvPr id="66" name="Google Shape;66;p13"/>
          <p:cNvSpPr txBox="1"/>
          <p:nvPr>
            <p:ph idx="4294967295" type="body"/>
          </p:nvPr>
        </p:nvSpPr>
        <p:spPr>
          <a:xfrm>
            <a:off x="1119125" y="5822175"/>
            <a:ext cx="2725800" cy="387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3100" lIns="113100" spcFirstLastPara="1" rIns="113100" wrap="square" tIns="1131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" sz="1900">
                <a:solidFill>
                  <a:srgbClr val="000000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{</a:t>
            </a:r>
            <a:r>
              <a:rPr lang="en" sz="1900">
                <a:solidFill>
                  <a:srgbClr val="000000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Signature}</a:t>
            </a:r>
            <a:endParaRPr>
              <a:solidFill>
                <a:srgbClr val="43434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cxnSp>
        <p:nvCxnSpPr>
          <p:cNvPr id="67" name="Google Shape;67;p13"/>
          <p:cNvCxnSpPr/>
          <p:nvPr/>
        </p:nvCxnSpPr>
        <p:spPr>
          <a:xfrm>
            <a:off x="1322700" y="6257250"/>
            <a:ext cx="2230200" cy="21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8" name="Google Shape;68;p13"/>
          <p:cNvSpPr txBox="1"/>
          <p:nvPr>
            <p:ph idx="4294967295" type="body"/>
          </p:nvPr>
        </p:nvSpPr>
        <p:spPr>
          <a:xfrm>
            <a:off x="3800700" y="2321050"/>
            <a:ext cx="2457000" cy="464100"/>
          </a:xfrm>
          <a:prstGeom prst="rect">
            <a:avLst/>
          </a:prstGeom>
          <a:noFill/>
          <a:ln>
            <a:noFill/>
          </a:ln>
        </p:spPr>
        <p:txBody>
          <a:bodyPr anchorCtr="0" anchor="t" bIns="113100" lIns="113100" spcFirstLastPara="1" rIns="113100" wrap="square" tIns="1131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" sz="1400">
                <a:solidFill>
                  <a:srgbClr val="434343"/>
                </a:solidFill>
                <a:latin typeface="Cormorant Upright"/>
                <a:ea typeface="Cormorant Upright"/>
                <a:cs typeface="Cormorant Upright"/>
                <a:sym typeface="Cormorant Upright"/>
              </a:rPr>
              <a:t>This is awarded to</a:t>
            </a:r>
            <a:endParaRPr sz="1400">
              <a:solidFill>
                <a:srgbClr val="434343"/>
              </a:solidFill>
              <a:latin typeface="Cormorant Upright"/>
              <a:ea typeface="Cormorant Upright"/>
              <a:cs typeface="Cormorant Upright"/>
              <a:sym typeface="Cormorant Upright"/>
            </a:endParaRPr>
          </a:p>
        </p:txBody>
      </p:sp>
      <p:cxnSp>
        <p:nvCxnSpPr>
          <p:cNvPr id="69" name="Google Shape;69;p13"/>
          <p:cNvCxnSpPr/>
          <p:nvPr/>
        </p:nvCxnSpPr>
        <p:spPr>
          <a:xfrm flipH="1" rot="10800000">
            <a:off x="1912650" y="3447525"/>
            <a:ext cx="6383700" cy="12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0" name="Google Shape;70;p13"/>
          <p:cNvSpPr txBox="1"/>
          <p:nvPr/>
        </p:nvSpPr>
        <p:spPr>
          <a:xfrm>
            <a:off x="2065050" y="2683000"/>
            <a:ext cx="6078900" cy="6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Arial"/>
              <a:buNone/>
            </a:pPr>
            <a:r>
              <a:rPr b="0" i="0" lang="en" sz="5000" u="none" cap="none" strike="noStrike">
                <a:solidFill>
                  <a:srgbClr val="434343"/>
                </a:solidFill>
                <a:latin typeface="Carattere"/>
                <a:ea typeface="Carattere"/>
                <a:cs typeface="Carattere"/>
                <a:sym typeface="Carattere"/>
              </a:rPr>
              <a:t>{Name}</a:t>
            </a:r>
            <a:endParaRPr b="0" i="0" sz="5000" u="none" cap="none" strike="noStrike">
              <a:solidFill>
                <a:srgbClr val="434343"/>
              </a:solidFill>
              <a:latin typeface="Carattere"/>
              <a:ea typeface="Carattere"/>
              <a:cs typeface="Carattere"/>
              <a:sym typeface="Caratter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rina">
  <a:themeElements>
    <a:clrScheme name="Marina">
      <a:dk1>
        <a:srgbClr val="FFFFFF"/>
      </a:dk1>
      <a:lt1>
        <a:srgbClr val="00517C"/>
      </a:lt1>
      <a:dk2>
        <a:srgbClr val="004065"/>
      </a:dk2>
      <a:lt2>
        <a:srgbClr val="CFD8DC"/>
      </a:lt2>
      <a:accent1>
        <a:srgbClr val="0277BD"/>
      </a:accent1>
      <a:accent2>
        <a:srgbClr val="558B2F"/>
      </a:accent2>
      <a:accent3>
        <a:srgbClr val="009688"/>
      </a:accent3>
      <a:accent4>
        <a:srgbClr val="039BE5"/>
      </a:accent4>
      <a:accent5>
        <a:srgbClr val="8BC34A"/>
      </a:accent5>
      <a:accent6>
        <a:srgbClr val="FFEB38"/>
      </a:accent6>
      <a:hlink>
        <a:srgbClr val="8BC34A"/>
      </a:hlink>
      <a:folHlink>
        <a:srgbClr val="8BC34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