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Roboto Slab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  <p:embeddedFont>
      <p:font typeface="Cormorant Upright"/>
      <p:regular r:id="rId13"/>
      <p:bold r:id="rId14"/>
    </p:embeddedFont>
    <p:embeddedFont>
      <p:font typeface="Caratter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747775"/>
          </p15:clr>
        </p15:guide>
        <p15:guide id="2" pos="31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schemas.openxmlformats.org/officeDocument/2006/relationships/font" Target="fonts/CormorantUpright-regular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regular.fntdata"/><Relationship Id="rId15" Type="http://schemas.openxmlformats.org/officeDocument/2006/relationships/font" Target="fonts/Carattere-regular.fntdata"/><Relationship Id="rId14" Type="http://schemas.openxmlformats.org/officeDocument/2006/relationships/font" Target="fonts/CormorantUprigh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Slab-regular.fntdata"/><Relationship Id="rId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6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c6f9fe735_0_0:notes"/>
          <p:cNvSpPr/>
          <p:nvPr>
            <p:ph idx="2" type="sldImg"/>
          </p:nvPr>
        </p:nvSpPr>
        <p:spPr>
          <a:xfrm>
            <a:off x="1210464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c6f9fe73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677280" y="1016382"/>
            <a:ext cx="1189788" cy="1699912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7191319" y="5051543"/>
            <a:ext cx="1189788" cy="1699912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00"/>
            <a:headEnd len="sm" w="sm" type="none"/>
            <a:tailEnd len="sm" w="sm" type="none"/>
          </a:ln>
        </p:spPr>
      </p:sp>
      <p:cxnSp>
        <p:nvCxnSpPr>
          <p:cNvPr id="12" name="Google Shape;12;p2"/>
          <p:cNvCxnSpPr/>
          <p:nvPr/>
        </p:nvCxnSpPr>
        <p:spPr>
          <a:xfrm>
            <a:off x="4795562" y="4257501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2"/>
          <p:cNvSpPr txBox="1"/>
          <p:nvPr>
            <p:ph type="title"/>
          </p:nvPr>
        </p:nvSpPr>
        <p:spPr>
          <a:xfrm>
            <a:off x="1848332" y="1796598"/>
            <a:ext cx="6361800" cy="22023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848332" y="4608058"/>
            <a:ext cx="6361800" cy="1373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/>
          <p:nvPr/>
        </p:nvSpPr>
        <p:spPr>
          <a:xfrm>
            <a:off x="165" y="7671647"/>
            <a:ext cx="10058100" cy="100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1"/>
          <p:cNvSpPr txBox="1"/>
          <p:nvPr>
            <p:ph hasCustomPrompt="1" type="title"/>
          </p:nvPr>
        </p:nvSpPr>
        <p:spPr>
          <a:xfrm>
            <a:off x="426690" y="1741480"/>
            <a:ext cx="9204900" cy="23247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426690" y="4411613"/>
            <a:ext cx="9204900" cy="16194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795562" y="4257501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3"/>
          <p:cNvSpPr txBox="1"/>
          <p:nvPr>
            <p:ph type="title"/>
          </p:nvPr>
        </p:nvSpPr>
        <p:spPr>
          <a:xfrm>
            <a:off x="528825" y="2667036"/>
            <a:ext cx="9044400" cy="13713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Google Shape;21;p4"/>
          <p:cNvCxnSpPr/>
          <p:nvPr/>
        </p:nvCxnSpPr>
        <p:spPr>
          <a:xfrm>
            <a:off x="541819" y="1904429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4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26690" y="2251290"/>
            <a:ext cx="9204900" cy="465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5"/>
          <p:cNvCxnSpPr/>
          <p:nvPr/>
        </p:nvCxnSpPr>
        <p:spPr>
          <a:xfrm>
            <a:off x="541819" y="1904429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" name="Google Shape;27;p5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26690" y="2251291"/>
            <a:ext cx="4399800" cy="465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5231820" y="2251291"/>
            <a:ext cx="4399800" cy="465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Google Shape;35;p7"/>
          <p:cNvCxnSpPr/>
          <p:nvPr/>
        </p:nvCxnSpPr>
        <p:spPr>
          <a:xfrm>
            <a:off x="538140" y="2134107"/>
            <a:ext cx="36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6" name="Google Shape;36;p7"/>
          <p:cNvSpPr txBox="1"/>
          <p:nvPr>
            <p:ph type="title"/>
          </p:nvPr>
        </p:nvSpPr>
        <p:spPr>
          <a:xfrm>
            <a:off x="42669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426690" y="2408749"/>
            <a:ext cx="3088800" cy="4051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539275" y="795373"/>
            <a:ext cx="61806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5029200" y="-113"/>
            <a:ext cx="5029200" cy="777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4" name="Google Shape;44;p9"/>
          <p:cNvCxnSpPr/>
          <p:nvPr/>
        </p:nvCxnSpPr>
        <p:spPr>
          <a:xfrm>
            <a:off x="5532643" y="6793205"/>
            <a:ext cx="594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5" name="Google Shape;45;p9"/>
          <p:cNvSpPr txBox="1"/>
          <p:nvPr>
            <p:ph type="title"/>
          </p:nvPr>
        </p:nvSpPr>
        <p:spPr>
          <a:xfrm>
            <a:off x="292050" y="1827047"/>
            <a:ext cx="4449600" cy="22761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46" name="Google Shape;46;p9"/>
          <p:cNvSpPr txBox="1"/>
          <p:nvPr>
            <p:ph idx="1" type="subTitle"/>
          </p:nvPr>
        </p:nvSpPr>
        <p:spPr>
          <a:xfrm>
            <a:off x="292050" y="4184268"/>
            <a:ext cx="4449600" cy="20331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5433450" y="1094347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idx="1" type="body"/>
          </p:nvPr>
        </p:nvSpPr>
        <p:spPr>
          <a:xfrm>
            <a:off x="351450" y="6397629"/>
            <a:ext cx="6598800" cy="904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sz="3700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26690" y="2251290"/>
            <a:ext cx="9204900" cy="46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"/>
              <a:buChar char="●"/>
              <a:defRPr sz="2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700"/>
              <a:buFont typeface="Roboto"/>
              <a:buChar char="■"/>
              <a:defRPr sz="17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idx="4294967295" type="title"/>
          </p:nvPr>
        </p:nvSpPr>
        <p:spPr>
          <a:xfrm>
            <a:off x="2580750" y="1011275"/>
            <a:ext cx="4896900" cy="12549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200">
                <a:solidFill>
                  <a:srgbClr val="274E13"/>
                </a:solidFill>
                <a:latin typeface="Carattere"/>
                <a:ea typeface="Carattere"/>
                <a:cs typeface="Carattere"/>
                <a:sym typeface="Carattere"/>
              </a:rPr>
              <a:t>Course Certificate</a:t>
            </a:r>
            <a:endParaRPr sz="6200">
              <a:solidFill>
                <a:srgbClr val="274E13"/>
              </a:solidFill>
              <a:latin typeface="Carattere"/>
              <a:ea typeface="Carattere"/>
              <a:cs typeface="Carattere"/>
              <a:sym typeface="Carattere"/>
            </a:endParaRPr>
          </a:p>
        </p:txBody>
      </p:sp>
      <p:sp>
        <p:nvSpPr>
          <p:cNvPr id="64" name="Google Shape;64;p13"/>
          <p:cNvSpPr txBox="1"/>
          <p:nvPr>
            <p:ph idx="4294967295" type="body"/>
          </p:nvPr>
        </p:nvSpPr>
        <p:spPr>
          <a:xfrm>
            <a:off x="1115575" y="3687513"/>
            <a:ext cx="7717800" cy="1470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has successfully completed {Course_Name} at {Location}. This achievement demonstrates dedication, hard work, and a commitment to personal and professional growth.</a:t>
            </a:r>
            <a:endParaRPr sz="1800"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sp>
        <p:nvSpPr>
          <p:cNvPr id="65" name="Google Shape;65;p13"/>
          <p:cNvSpPr txBox="1"/>
          <p:nvPr>
            <p:ph idx="4294967295" type="body"/>
          </p:nvPr>
        </p:nvSpPr>
        <p:spPr>
          <a:xfrm>
            <a:off x="3025525" y="5261650"/>
            <a:ext cx="3897900" cy="4641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Presented with gratitude on this day, </a:t>
            </a:r>
            <a:endParaRPr sz="1900"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{Date}</a:t>
            </a:r>
            <a:endParaRPr sz="1800"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sp>
        <p:nvSpPr>
          <p:cNvPr id="66" name="Google Shape;66;p13"/>
          <p:cNvSpPr txBox="1"/>
          <p:nvPr>
            <p:ph idx="4294967295" type="body"/>
          </p:nvPr>
        </p:nvSpPr>
        <p:spPr>
          <a:xfrm>
            <a:off x="3765175" y="6437450"/>
            <a:ext cx="2418600" cy="3879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Signature</a:t>
            </a:r>
            <a:endParaRPr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cxnSp>
        <p:nvCxnSpPr>
          <p:cNvPr id="67" name="Google Shape;67;p13"/>
          <p:cNvCxnSpPr/>
          <p:nvPr/>
        </p:nvCxnSpPr>
        <p:spPr>
          <a:xfrm>
            <a:off x="3859375" y="6510550"/>
            <a:ext cx="2230200" cy="21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8" name="Google Shape;68;p13"/>
          <p:cNvSpPr txBox="1"/>
          <p:nvPr>
            <p:ph idx="4294967295" type="body"/>
          </p:nvPr>
        </p:nvSpPr>
        <p:spPr>
          <a:xfrm>
            <a:off x="3025525" y="2208000"/>
            <a:ext cx="3897900" cy="4641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This certifies that</a:t>
            </a:r>
            <a:endParaRPr sz="2500"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cxnSp>
        <p:nvCxnSpPr>
          <p:cNvPr id="69" name="Google Shape;69;p13"/>
          <p:cNvCxnSpPr/>
          <p:nvPr/>
        </p:nvCxnSpPr>
        <p:spPr>
          <a:xfrm flipH="1" rot="10800000">
            <a:off x="1837350" y="3687600"/>
            <a:ext cx="6383700" cy="123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0" name="Google Shape;70;p13"/>
          <p:cNvSpPr txBox="1"/>
          <p:nvPr/>
        </p:nvSpPr>
        <p:spPr>
          <a:xfrm>
            <a:off x="1989750" y="2766438"/>
            <a:ext cx="6078900" cy="6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274E13"/>
                </a:solidFill>
                <a:latin typeface="Carattere"/>
                <a:ea typeface="Carattere"/>
                <a:cs typeface="Carattere"/>
                <a:sym typeface="Carattere"/>
              </a:rPr>
              <a:t>{Name_Recipient}</a:t>
            </a:r>
            <a:endParaRPr sz="4500">
              <a:solidFill>
                <a:srgbClr val="274E13"/>
              </a:solidFill>
              <a:latin typeface="Carattere"/>
              <a:ea typeface="Carattere"/>
              <a:cs typeface="Carattere"/>
              <a:sym typeface="Carattere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832775" y="5925800"/>
            <a:ext cx="2107500" cy="3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43434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Certification ID:</a:t>
            </a:r>
            <a:endParaRPr sz="1600">
              <a:solidFill>
                <a:srgbClr val="43434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913650" y="6173525"/>
            <a:ext cx="1667100" cy="3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{certid}</a:t>
            </a:r>
            <a:endParaRPr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sp>
        <p:nvSpPr>
          <p:cNvPr id="73" name="Google Shape;73;p13"/>
          <p:cNvSpPr txBox="1"/>
          <p:nvPr>
            <p:ph idx="4294967295" type="body"/>
          </p:nvPr>
        </p:nvSpPr>
        <p:spPr>
          <a:xfrm>
            <a:off x="3765175" y="6088400"/>
            <a:ext cx="2418600" cy="3879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{</a:t>
            </a:r>
            <a:r>
              <a:rPr lang="en" sz="19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Signature</a:t>
            </a:r>
            <a:r>
              <a:rPr lang="en" sz="1900">
                <a:solidFill>
                  <a:srgbClr val="274E1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}</a:t>
            </a:r>
            <a:endParaRPr>
              <a:solidFill>
                <a:srgbClr val="274E1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